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  <p:sldMasterId id="2147483720" r:id="rId2"/>
    <p:sldMasterId id="2147483774" r:id="rId3"/>
    <p:sldMasterId id="214748381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embeddedFontLs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B Zar" pitchFamily="2" charset="-78"/>
      <p:regular r:id="rId18"/>
      <p:bold r:id="rId19"/>
    </p:embeddedFont>
    <p:embeddedFont>
      <p:font typeface="B Nazanin" pitchFamily="2" charset="-78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1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66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5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6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4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3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9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5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3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7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2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7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49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98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93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7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2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7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75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5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7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9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92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4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2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8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04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72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2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9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1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0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436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7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4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2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85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7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18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8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3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14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2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5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3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7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3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9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3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1111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95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9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1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03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06CC9F3-B98A-48D4-B84C-5655094DAC9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4BE24AE-BF13-4D77-ACA5-86621488E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68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0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C9F3-B98A-48D4-B84C-5655094DAC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24AE-BF13-4D77-ACA5-86621488E0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402681"/>
            <a:ext cx="8686800" cy="838200"/>
          </a:xfrm>
        </p:spPr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cs typeface="B Zar" pitchFamily="2" charset="-78"/>
              </a:rPr>
              <a:t>عنوان مقاله</a:t>
            </a:r>
            <a:endParaRPr lang="en-US" sz="3600" b="1" dirty="0">
              <a:cs typeface="B Za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760846"/>
            <a:ext cx="7696200" cy="18288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نام و نام خانوادگی پدیدآور: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مقطع تحصیلی ؛دانشگاه 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سمت شغلی: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Nazanin" pitchFamily="2" charset="-78"/>
              </a:rPr>
              <a:t>استان/ شهرستان</a:t>
            </a: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68549"/>
            <a:ext cx="1893958" cy="1269813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352800" y="103188"/>
            <a:ext cx="57150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1800" b="1" dirty="0" smtClean="0">
                <a:solidFill>
                  <a:schemeClr val="accent3"/>
                </a:solidFill>
                <a:cs typeface="B Zar" pitchFamily="2" charset="-78"/>
              </a:rPr>
              <a:t>اولین کنفرانس ملی تازه های روانشناسی تکاملی و تربیتی</a:t>
            </a:r>
            <a:endParaRPr lang="en-US" sz="1800" b="1" dirty="0">
              <a:solidFill>
                <a:schemeClr val="accent3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61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accent2"/>
                </a:solidFill>
                <a:cs typeface="B Nazanin" pitchFamily="2" charset="-78"/>
              </a:rPr>
              <a:t>چکیده مقاله:</a:t>
            </a: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>
                <a:cs typeface="B Nazanin" pitchFamily="2" charset="-78"/>
              </a:rPr>
              <a:t/>
            </a:r>
            <a:br>
              <a:rPr lang="fa-IR" sz="3600" b="1" dirty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>
                <a:cs typeface="B Nazanin" pitchFamily="2" charset="-78"/>
              </a:rPr>
              <a:t/>
            </a:r>
            <a:br>
              <a:rPr lang="fa-IR" sz="3600" b="1" dirty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/>
            </a:r>
            <a:br>
              <a:rPr lang="fa-IR" sz="3600" b="1" dirty="0" smtClean="0">
                <a:cs typeface="B Nazanin" pitchFamily="2" charset="-78"/>
              </a:rPr>
            </a:br>
            <a:r>
              <a:rPr lang="fa-IR" sz="3600" b="1" dirty="0">
                <a:cs typeface="B Nazanin" pitchFamily="2" charset="-78"/>
              </a:rPr>
              <a:t/>
            </a:r>
            <a:br>
              <a:rPr lang="fa-IR" sz="3600" b="1" dirty="0">
                <a:cs typeface="B Nazanin" pitchFamily="2" charset="-78"/>
              </a:rPr>
            </a:br>
            <a:endParaRPr lang="en-US" sz="3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03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077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Nazanin" pitchFamily="2" charset="-78"/>
              </a:rPr>
              <a:t>متن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مقدمه(بیان مسئله، اهمیت و ضرورت)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8077200" cy="8382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Nazanin" pitchFamily="2" charset="-78"/>
              </a:rPr>
              <a:t>منابع و ماخذ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پیشنه پژوهش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روش پژوهش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27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بحث درباره یافته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9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نتیجه گیری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42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پیشنهادات پژوهش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9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066800"/>
            <a:ext cx="8229600" cy="55626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 smtClean="0">
                <a:solidFill>
                  <a:schemeClr val="accent1"/>
                </a:solidFill>
                <a:cs typeface="B Nazanin" pitchFamily="2" charset="-78"/>
              </a:rPr>
              <a:t>منابع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3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</TotalTime>
  <Words>54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B Zar</vt:lpstr>
      <vt:lpstr>B Nazanin</vt:lpstr>
      <vt:lpstr>1_Vapor Trail</vt:lpstr>
      <vt:lpstr>2_Vapor Trail</vt:lpstr>
      <vt:lpstr>Vapor Trail</vt:lpstr>
      <vt:lpstr>3_Vapor Trail</vt:lpstr>
      <vt:lpstr>عنوان مقاله</vt:lpstr>
      <vt:lpstr>چکیده مقاله:       </vt:lpstr>
      <vt:lpstr>متن</vt:lpstr>
      <vt:lpstr>منابع و ماخذ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Cert</dc:creator>
  <cp:lastModifiedBy>Windows User</cp:lastModifiedBy>
  <cp:revision>26</cp:revision>
  <dcterms:created xsi:type="dcterms:W3CDTF">2015-07-28T03:33:43Z</dcterms:created>
  <dcterms:modified xsi:type="dcterms:W3CDTF">2022-09-28T10:49:16Z</dcterms:modified>
</cp:coreProperties>
</file>